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2" r:id="rId6"/>
    <p:sldId id="265" r:id="rId7"/>
    <p:sldId id="266" r:id="rId8"/>
    <p:sldId id="264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1" clrIdx="0">
    <p:extLst>
      <p:ext uri="{19B8F6BF-5375-455C-9EA6-DF929625EA0E}">
        <p15:presenceInfo xmlns:p15="http://schemas.microsoft.com/office/powerpoint/2012/main" userId="a46cd5fec27aea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4F7-6CAE-4AB9-BBAF-88DFD798D1F8}" type="datetimeFigureOut">
              <a:rPr lang="hr-HR" smtClean="0"/>
              <a:t>25.1.2024.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B304-0F4B-456D-A0DC-D0A12F6648CC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2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4F7-6CAE-4AB9-BBAF-88DFD798D1F8}" type="datetimeFigureOut">
              <a:rPr lang="hr-HR" smtClean="0"/>
              <a:t>25.1.2024.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B304-0F4B-456D-A0DC-D0A12F6648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49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4F7-6CAE-4AB9-BBAF-88DFD798D1F8}" type="datetimeFigureOut">
              <a:rPr lang="hr-HR" smtClean="0"/>
              <a:t>25.1.2024.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B304-0F4B-456D-A0DC-D0A12F6648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704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4F7-6CAE-4AB9-BBAF-88DFD798D1F8}" type="datetimeFigureOut">
              <a:rPr lang="hr-HR" smtClean="0"/>
              <a:t>25.1.2024.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B304-0F4B-456D-A0DC-D0A12F6648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674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4F7-6CAE-4AB9-BBAF-88DFD798D1F8}" type="datetimeFigureOut">
              <a:rPr lang="hr-HR" smtClean="0"/>
              <a:t>25.1.2024.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B304-0F4B-456D-A0DC-D0A12F6648CC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97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4F7-6CAE-4AB9-BBAF-88DFD798D1F8}" type="datetimeFigureOut">
              <a:rPr lang="hr-HR" smtClean="0"/>
              <a:t>25.1.2024.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B304-0F4B-456D-A0DC-D0A12F6648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413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4F7-6CAE-4AB9-BBAF-88DFD798D1F8}" type="datetimeFigureOut">
              <a:rPr lang="hr-HR" smtClean="0"/>
              <a:t>25.1.2024.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B304-0F4B-456D-A0DC-D0A12F6648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354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4F7-6CAE-4AB9-BBAF-88DFD798D1F8}" type="datetimeFigureOut">
              <a:rPr lang="hr-HR" smtClean="0"/>
              <a:t>25.1.2024.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B304-0F4B-456D-A0DC-D0A12F6648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040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4F7-6CAE-4AB9-BBAF-88DFD798D1F8}" type="datetimeFigureOut">
              <a:rPr lang="hr-HR" smtClean="0"/>
              <a:t>25.1.2024.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B304-0F4B-456D-A0DC-D0A12F6648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693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A7154F7-6CAE-4AB9-BBAF-88DFD798D1F8}" type="datetimeFigureOut">
              <a:rPr lang="hr-HR" smtClean="0"/>
              <a:t>25.1.2024.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51B304-0F4B-456D-A0DC-D0A12F6648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971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4F7-6CAE-4AB9-BBAF-88DFD798D1F8}" type="datetimeFigureOut">
              <a:rPr lang="hr-HR" smtClean="0"/>
              <a:t>25.1.2024.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B304-0F4B-456D-A0DC-D0A12F6648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110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7154F7-6CAE-4AB9-BBAF-88DFD798D1F8}" type="datetimeFigureOut">
              <a:rPr lang="hr-HR" smtClean="0"/>
              <a:t>25.1.2024.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51B304-0F4B-456D-A0DC-D0A12F6648CC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88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1937857"/>
            <a:ext cx="10058400" cy="880844"/>
          </a:xfr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Moj pradjed Ivan Juranić - </a:t>
            </a:r>
            <a:r>
              <a:rPr lang="hr-H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Ivić</a:t>
            </a:r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1066800" y="4340275"/>
            <a:ext cx="2625634" cy="187545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r-HR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Petra Čuljat</a:t>
            </a:r>
          </a:p>
          <a:p>
            <a:r>
              <a:rPr lang="hr-HR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VIII. razred</a:t>
            </a:r>
          </a:p>
          <a:p>
            <a:r>
              <a:rPr lang="hr-HR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PŠ Baška</a:t>
            </a:r>
          </a:p>
        </p:txBody>
      </p:sp>
    </p:spTree>
    <p:extLst>
      <p:ext uri="{BB962C8B-B14F-4D97-AF65-F5344CB8AC3E}">
        <p14:creationId xmlns:p14="http://schemas.microsoft.com/office/powerpoint/2010/main" val="3367377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6103" y="816028"/>
            <a:ext cx="4317130" cy="492983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  </a:t>
            </a:r>
            <a:r>
              <a:rPr lang="hr-HR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Ivan Juranić - </a:t>
            </a:r>
            <a:r>
              <a:rPr lang="hr-HR" sz="35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Ivić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rođen je 3. siječnja 1915. </a:t>
            </a:r>
          </a:p>
          <a:p>
            <a:pPr marL="0" indent="0">
              <a:buNone/>
            </a:pPr>
            <a:r>
              <a:rPr lang="hr-HR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godine u Jurandvoru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majka: Marija Juranić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otac: Petar Marijan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nakon završetka</a:t>
            </a:r>
          </a:p>
          <a:p>
            <a:pPr marL="0" indent="0">
              <a:buNone/>
            </a:pPr>
            <a:r>
              <a:rPr lang="hr-HR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školovanja radio je s</a:t>
            </a:r>
          </a:p>
          <a:p>
            <a:pPr marL="0" indent="0">
              <a:buNone/>
            </a:pPr>
            <a:r>
              <a:rPr lang="hr-HR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ocem u Jurandvoru</a:t>
            </a:r>
            <a:endParaRPr lang="hr-HR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897" y="924890"/>
            <a:ext cx="7281949" cy="4712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0C34AE79-B522-D8FC-6E3F-BC9751DEBDE3}"/>
              </a:ext>
            </a:extLst>
          </p:cNvPr>
          <p:cNvSpPr txBox="1"/>
          <p:nvPr/>
        </p:nvSpPr>
        <p:spPr>
          <a:xfrm>
            <a:off x="10338367" y="924890"/>
            <a:ext cx="1587294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Jurandvor</a:t>
            </a:r>
          </a:p>
        </p:txBody>
      </p:sp>
    </p:spTree>
    <p:extLst>
      <p:ext uri="{BB962C8B-B14F-4D97-AF65-F5344CB8AC3E}">
        <p14:creationId xmlns:p14="http://schemas.microsoft.com/office/powerpoint/2010/main" val="16936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0393" y="699396"/>
            <a:ext cx="7107444" cy="5343202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bio je pripadnik Narodnooslobodilačke</a:t>
            </a:r>
          </a:p>
          <a:p>
            <a:pPr marL="0" indent="0">
              <a:buNone/>
            </a:pPr>
            <a:r>
              <a:rPr lang="hr-HR" sz="3200" dirty="0">
                <a:solidFill>
                  <a:schemeClr val="tx1"/>
                </a:solidFill>
              </a:rPr>
              <a:t>   </a:t>
            </a:r>
            <a:r>
              <a:rPr lang="hr-H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vojske</a:t>
            </a:r>
            <a:endParaRPr lang="hr-HR" sz="3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1943. g. borio se kao partizan protiv</a:t>
            </a:r>
          </a:p>
          <a:p>
            <a:pPr marL="0" indent="0">
              <a:buNone/>
            </a:pPr>
            <a:r>
              <a:rPr lang="hr-H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fašizma i nacizma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ranjen je u nogu s dva metka i zarobljen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iste godine odveden je u njemački grad </a:t>
            </a:r>
          </a:p>
          <a:p>
            <a:pPr marL="0" indent="0">
              <a:buNone/>
            </a:pPr>
            <a:r>
              <a:rPr lang="hr-H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Augsburg na prisilni rad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uz njega su odvedeni i neki mještani</a:t>
            </a:r>
          </a:p>
          <a:p>
            <a:pPr marL="0" indent="0">
              <a:buNone/>
            </a:pPr>
            <a:r>
              <a:rPr lang="hr-H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koji su bili njegovi suborci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2800" dirty="0"/>
          </a:p>
        </p:txBody>
      </p:sp>
      <p:pic>
        <p:nvPicPr>
          <p:cNvPr id="5" name="Slika 4" descr="Slika na kojoj se prikazuje odijevanje, osoba, čovjek, vanjski&#10;&#10;Opis je automatski generiran">
            <a:extLst>
              <a:ext uri="{FF2B5EF4-FFF2-40B4-BE49-F238E27FC236}">
                <a16:creationId xmlns:a16="http://schemas.microsoft.com/office/drawing/2014/main" id="{8015401F-6A51-A1B3-8EC0-E29BE040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87" y="3145871"/>
            <a:ext cx="4273420" cy="2896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 descr="Slika na kojoj se prikazuje skeč, ilustracija, crtež, poster&#10;&#10;Opis je automatski generiran">
            <a:extLst>
              <a:ext uri="{FF2B5EF4-FFF2-40B4-BE49-F238E27FC236}">
                <a16:creationId xmlns:a16="http://schemas.microsoft.com/office/drawing/2014/main" id="{70D88F0F-F87B-73B1-CC65-CBBBABFEF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161" y="386479"/>
            <a:ext cx="2633472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742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Geografski položaj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Augsburga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01840"/>
            <a:ext cx="4391487" cy="439148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350" y="301840"/>
            <a:ext cx="5464575" cy="4408091"/>
          </a:xfrm>
          <a:prstGeom prst="rect">
            <a:avLst/>
          </a:prstGeom>
        </p:spPr>
      </p:pic>
      <p:cxnSp>
        <p:nvCxnSpPr>
          <p:cNvPr id="4" name="Ravni poveznik 3"/>
          <p:cNvCxnSpPr/>
          <p:nvPr/>
        </p:nvCxnSpPr>
        <p:spPr>
          <a:xfrm>
            <a:off x="8229600" y="4206240"/>
            <a:ext cx="615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62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063351" y="2202320"/>
            <a:ext cx="4892717" cy="2453359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800" dirty="0"/>
              <a:t> </a:t>
            </a:r>
            <a:r>
              <a:rPr lang="hr-HR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radni logor došao je</a:t>
            </a:r>
          </a:p>
          <a:p>
            <a:pPr marL="0" indent="0">
              <a:buNone/>
            </a:pPr>
            <a:r>
              <a:rPr lang="hr-HR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potkraj 1943. godine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radio je na poljoprivrednim</a:t>
            </a:r>
          </a:p>
          <a:p>
            <a:pPr marL="0" indent="0">
              <a:buNone/>
            </a:pPr>
            <a:r>
              <a:rPr lang="hr-HR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imanjima u okolici Augsburga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2" y="1057013"/>
            <a:ext cx="6647007" cy="4346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1E4B0420-AC40-C627-D73D-83D15E8E3232}"/>
              </a:ext>
            </a:extLst>
          </p:cNvPr>
          <p:cNvSpPr txBox="1"/>
          <p:nvPr/>
        </p:nvSpPr>
        <p:spPr>
          <a:xfrm>
            <a:off x="4282190" y="5658178"/>
            <a:ext cx="260359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Ivan Juranić - </a:t>
            </a:r>
            <a:r>
              <a:rPr lang="hr-H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Ivić</a:t>
            </a:r>
          </a:p>
        </p:txBody>
      </p:sp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1A68BF8D-68BD-A062-D961-350793ABE50A}"/>
              </a:ext>
            </a:extLst>
          </p:cNvPr>
          <p:cNvCxnSpPr>
            <a:cxnSpLocks/>
            <a:stCxn id="2" idx="0"/>
          </p:cNvCxnSpPr>
          <p:nvPr/>
        </p:nvCxnSpPr>
        <p:spPr>
          <a:xfrm flipH="1" flipV="1">
            <a:off x="5469371" y="5301529"/>
            <a:ext cx="114618" cy="3566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880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izbornik, paralelno, broj&#10;&#10;Opis je automatski generiran">
            <a:extLst>
              <a:ext uri="{FF2B5EF4-FFF2-40B4-BE49-F238E27FC236}">
                <a16:creationId xmlns:a16="http://schemas.microsoft.com/office/drawing/2014/main" id="{71DD1475-9D7E-C90C-881F-8B9784CBF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88" y="68366"/>
            <a:ext cx="4376640" cy="6183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E49E9131-0877-667F-4D2E-B00EDF8DBDEE}"/>
              </a:ext>
            </a:extLst>
          </p:cNvPr>
          <p:cNvSpPr txBox="1"/>
          <p:nvPr/>
        </p:nvSpPr>
        <p:spPr>
          <a:xfrm>
            <a:off x="5783408" y="5882178"/>
            <a:ext cx="50835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rad u tvornici aviona </a:t>
            </a:r>
            <a:r>
              <a:rPr lang="hr-H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Messerschmitt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 Augsburgu</a:t>
            </a:r>
          </a:p>
        </p:txBody>
      </p:sp>
      <p:cxnSp>
        <p:nvCxnSpPr>
          <p:cNvPr id="6" name="Ravni poveznik 5">
            <a:extLst>
              <a:ext uri="{FF2B5EF4-FFF2-40B4-BE49-F238E27FC236}">
                <a16:creationId xmlns:a16="http://schemas.microsoft.com/office/drawing/2014/main" id="{AB542E81-E3A8-DEBB-089B-41BE9485040F}"/>
              </a:ext>
            </a:extLst>
          </p:cNvPr>
          <p:cNvCxnSpPr>
            <a:cxnSpLocks/>
          </p:cNvCxnSpPr>
          <p:nvPr/>
        </p:nvCxnSpPr>
        <p:spPr>
          <a:xfrm>
            <a:off x="1350235" y="4973653"/>
            <a:ext cx="9827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8B5984AD-0567-1F3A-9F97-F33D994D2031}"/>
              </a:ext>
            </a:extLst>
          </p:cNvPr>
          <p:cNvSpPr txBox="1">
            <a:spLocks/>
          </p:cNvSpPr>
          <p:nvPr/>
        </p:nvSpPr>
        <p:spPr>
          <a:xfrm>
            <a:off x="5880683" y="626463"/>
            <a:ext cx="5915307" cy="506695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 travnja 1944. godine radni logor</a:t>
            </a:r>
          </a:p>
          <a:p>
            <a:pPr marL="0" indent="0">
              <a:buNone/>
            </a:pPr>
            <a:r>
              <a:rPr lang="hr-HR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 Augsburgu postao je jedan od</a:t>
            </a:r>
          </a:p>
          <a:p>
            <a:pPr marL="0" indent="0">
              <a:buNone/>
            </a:pPr>
            <a:r>
              <a:rPr lang="hr-HR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r-HR" sz="3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podlogora</a:t>
            </a:r>
            <a:r>
              <a:rPr lang="hr-HR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koncentracijskog logora</a:t>
            </a:r>
          </a:p>
          <a:p>
            <a:pPr marL="0" indent="0">
              <a:buNone/>
            </a:pPr>
            <a:r>
              <a:rPr lang="hr-HR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r-H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Dachau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Ivan Juranić radio je u tvornici</a:t>
            </a:r>
          </a:p>
          <a:p>
            <a:pPr marL="0" indent="0">
              <a:buNone/>
            </a:pPr>
            <a:r>
              <a:rPr lang="hr-HR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aviona </a:t>
            </a:r>
            <a:r>
              <a:rPr lang="hr-HR" sz="3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Messerschmitt</a:t>
            </a:r>
            <a:endParaRPr lang="hr-HR" sz="3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 logoru je bio do kraja travnja</a:t>
            </a:r>
          </a:p>
          <a:p>
            <a:pPr marL="0" indent="0">
              <a:buNone/>
            </a:pPr>
            <a:r>
              <a:rPr lang="hr-HR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1945. godine, odnosno do kraja</a:t>
            </a:r>
          </a:p>
          <a:p>
            <a:pPr marL="0" indent="0">
              <a:buNone/>
            </a:pPr>
            <a:r>
              <a:rPr lang="hr-HR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rata</a:t>
            </a:r>
            <a:endParaRPr lang="hr-HR" sz="2800" dirty="0"/>
          </a:p>
        </p:txBody>
      </p:sp>
      <p:pic>
        <p:nvPicPr>
          <p:cNvPr id="5" name="Slika 4" descr="Slika na kojoj se prikazuje krug, simbol, emblem, logotip&#10;&#10;Opis je automatski generiran">
            <a:extLst>
              <a:ext uri="{FF2B5EF4-FFF2-40B4-BE49-F238E27FC236}">
                <a16:creationId xmlns:a16="http://schemas.microsoft.com/office/drawing/2014/main" id="{8B563A77-B755-2678-50FD-CC8C6A4D0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6" y="4482387"/>
            <a:ext cx="982531" cy="982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113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vanjski, drvo, odijevanje, fotografija&#10;&#10;Opis je automatski generiran">
            <a:extLst>
              <a:ext uri="{FF2B5EF4-FFF2-40B4-BE49-F238E27FC236}">
                <a16:creationId xmlns:a16="http://schemas.microsoft.com/office/drawing/2014/main" id="{E2796B25-D5B9-8E24-7C43-7FAC6848D7D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56" y="343949"/>
            <a:ext cx="7464488" cy="511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194A382-CFD3-7DAD-E133-9EDA509D882C}"/>
              </a:ext>
            </a:extLst>
          </p:cNvPr>
          <p:cNvSpPr txBox="1"/>
          <p:nvPr/>
        </p:nvSpPr>
        <p:spPr>
          <a:xfrm>
            <a:off x="4775767" y="5692530"/>
            <a:ext cx="26404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Augsburg, 1944. g.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C32CA7A-362D-6142-72B5-279992ECFAB1}"/>
              </a:ext>
            </a:extLst>
          </p:cNvPr>
          <p:cNvSpPr txBox="1"/>
          <p:nvPr/>
        </p:nvSpPr>
        <p:spPr>
          <a:xfrm>
            <a:off x="2363756" y="4993950"/>
            <a:ext cx="18694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Ivan Juranić</a:t>
            </a:r>
            <a:endParaRPr lang="hr-H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7CDA49FA-3862-1641-C1CF-C5F8C687B1D6}"/>
              </a:ext>
            </a:extLst>
          </p:cNvPr>
          <p:cNvCxnSpPr>
            <a:cxnSpLocks/>
          </p:cNvCxnSpPr>
          <p:nvPr/>
        </p:nvCxnSpPr>
        <p:spPr>
          <a:xfrm flipV="1">
            <a:off x="4233179" y="4903694"/>
            <a:ext cx="330432" cy="3210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97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8" y="1155469"/>
            <a:ext cx="6628999" cy="4833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niOkvir 2"/>
          <p:cNvSpPr txBox="1"/>
          <p:nvPr/>
        </p:nvSpPr>
        <p:spPr>
          <a:xfrm>
            <a:off x="1137481" y="407767"/>
            <a:ext cx="260359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Ivan Juranić - </a:t>
            </a:r>
            <a:r>
              <a:rPr lang="hr-H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Ivić</a:t>
            </a:r>
          </a:p>
        </p:txBody>
      </p:sp>
      <p:cxnSp>
        <p:nvCxnSpPr>
          <p:cNvPr id="6" name="Ravni poveznik sa strelicom 5"/>
          <p:cNvCxnSpPr>
            <a:cxnSpLocks/>
            <a:stCxn id="3" idx="2"/>
          </p:cNvCxnSpPr>
          <p:nvPr/>
        </p:nvCxnSpPr>
        <p:spPr>
          <a:xfrm flipH="1">
            <a:off x="2186390" y="869432"/>
            <a:ext cx="252890" cy="13124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ekstniOkvir 4"/>
          <p:cNvSpPr txBox="1"/>
          <p:nvPr/>
        </p:nvSpPr>
        <p:spPr>
          <a:xfrm>
            <a:off x="7735049" y="1155469"/>
            <a:ext cx="3781833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Vjenčanje Ivanove</a:t>
            </a:r>
          </a:p>
          <a:p>
            <a:r>
              <a:rPr lang="hr-H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mlađe kćeri Marije,</a:t>
            </a:r>
          </a:p>
          <a:p>
            <a:r>
              <a:rPr lang="hr-H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udane Čuljat</a:t>
            </a:r>
          </a:p>
          <a:p>
            <a:r>
              <a:rPr lang="hr-H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(23. svibnja 1981. g.)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7533314" y="5157571"/>
            <a:ext cx="418610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Ivan Juranić - </a:t>
            </a:r>
            <a:r>
              <a:rPr lang="hr-H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Ivić 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preminuo je 23. studenoga 2002. godine</a:t>
            </a:r>
          </a:p>
        </p:txBody>
      </p:sp>
    </p:spTree>
    <p:extLst>
      <p:ext uri="{BB962C8B-B14F-4D97-AF65-F5344CB8AC3E}">
        <p14:creationId xmlns:p14="http://schemas.microsoft.com/office/powerpoint/2010/main" val="848425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260</TotalTime>
  <Words>239</Words>
  <Application>Microsoft Office PowerPoint</Application>
  <PresentationFormat>Široki zaslon</PresentationFormat>
  <Paragraphs>46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Retrospektiva</vt:lpstr>
      <vt:lpstr>Moj pradjed Ivan Juranić - Ivić</vt:lpstr>
      <vt:lpstr>PowerPoint prezentacija</vt:lpstr>
      <vt:lpstr>PowerPoint prezentacija</vt:lpstr>
      <vt:lpstr>Geografski položaj Augsburga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 pradjed Ivan Juranić na prisilnom radu u Njemačkoj</dc:title>
  <dc:creator>Korisnik</dc:creator>
  <cp:lastModifiedBy>Tvrtko Božić</cp:lastModifiedBy>
  <cp:revision>30</cp:revision>
  <dcterms:created xsi:type="dcterms:W3CDTF">2024-01-15T18:02:51Z</dcterms:created>
  <dcterms:modified xsi:type="dcterms:W3CDTF">2024-01-25T18:38:27Z</dcterms:modified>
</cp:coreProperties>
</file>