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8" r:id="rId6"/>
    <p:sldId id="270" r:id="rId7"/>
    <p:sldId id="265" r:id="rId8"/>
    <p:sldId id="266" r:id="rId9"/>
    <p:sldId id="259" r:id="rId10"/>
    <p:sldId id="261" r:id="rId11"/>
    <p:sldId id="271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F28A7F-C967-4ABD-9BCE-E2B0BFCEA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AAEFA78-0AB6-49CC-9E77-709A5DC3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3D84F9-5BCE-438A-9155-5FD0A87B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280954-3839-4C0D-9C42-68CDB69A4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B445092-F758-4AF5-AF70-F45DDFE8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57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86A9DB-6BFB-49D1-9EEE-BF001B688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AC2F82E-ED30-4668-88D0-8179F74ED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965C596-5003-46FA-ACB1-07BBDDD8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744C6E-052F-4858-9EE6-6DFEB484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D3EF3B-DAD0-4DE1-B240-EF1E6B5A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59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A6C2545-65F1-4C4E-9239-ED2E304C6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CC0E23-F1EC-4174-96BA-C098EBECF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6C98E8-9ED1-4AB2-82F8-CC64B504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2EAFED-8C03-4E45-A016-B86CCAC0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BE1260-4EB7-4F04-9F83-68C1878F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168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6ADD35-E941-4D47-8CED-226DE66E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94541E-8153-4CF6-A904-BB48CE83E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C7A913-E0CF-449E-9750-31702094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374E38-2FD2-45BF-A155-FC6C36CCE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B35BBEA-BC8D-42EC-B082-FA93A804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704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FCAEF-F9C9-49B9-8C02-C8F136B9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DA27EB1-A315-4FB1-A016-EA05618EC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DF243A-07C6-4242-A16B-A56E05D9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C79E5E-AC49-473E-A8D0-7A82C7650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4C5C7E-A465-40EF-A7FA-781E64797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55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44599D-D2C5-449C-BD38-3684EB8C0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51795F-D639-4219-8139-A6963EB61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59E543-0929-4A30-A806-283BE1C7B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16B77A-1A7D-4A53-81ED-38D0F1A6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746492-B970-4C3C-B322-C10EF87A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1064CFA-FE81-46CC-B549-1903401E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084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56703-77BE-4837-BAFF-AE1C2E34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AC03F72-304E-43A0-9948-717F9B63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2C1E586-A948-4218-B098-31E8528D5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EF62D6F-6228-4033-91E3-1043A07D0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C80F6F8-0720-4B42-A60C-2861B0305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D8086D8-8E69-4F78-BCC5-B9686139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7C206-5BBA-47FA-B36E-7D5CC157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10DD1B9-EE04-4361-ACFA-D7111593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91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467D6-EAD9-49F4-86D3-1E437F1A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E932FD8-E3C4-411F-940D-B221C697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502AC66-F060-4743-99B0-EB7A203E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B1C603F-7750-4234-83A9-A5FE4DBD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19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2E1D943-7CB1-422F-A28E-DDCAFF7C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A4F880F-9433-4892-99E1-961178DE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40F20A7-15F1-4C4F-B5ED-2D4F22B2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817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4D11AD-E3F7-41F7-A5E5-6E522DF1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35D17F-6647-43B3-91FC-086BB3DD0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98A30A5-DC77-4817-AD2F-85C5E016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47F603-F26D-4CC5-97AB-B8C1737D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675A97D-022B-4C16-98E0-60222079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C84D30-F777-4F8B-8DF4-5EE9C7A2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917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1EA2A-92C3-4F4D-A720-EAF11B3F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68CF359-767C-4340-9AA0-FF002A56F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4A9037-62DC-4738-A4F8-FEC7BC0BF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F7D8AB0-1322-4DAB-BA00-A7E02DE1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CF3980-E44A-44B1-9B6C-D8D016F6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843181D-25B6-40C7-8CC0-80040AF2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71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3DB2AB3-6B58-4EBF-ABED-BD8DDCC4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84906BB-F06E-4098-BFBB-2D351A352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45CD02-FE71-4984-B620-D6414EFB2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F287-222A-4D95-B330-66B9E9BCC2EA}" type="datetimeFigureOut">
              <a:rPr lang="hr-HR" smtClean="0"/>
              <a:t>24.1.2024.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780AD8B-055C-4AE3-B067-53635F365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2B7B180-D328-428E-B62A-342064D97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CEDF-4233-4216-B5D8-9D4F23CB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750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7621D-2CED-48DD-865D-FBE77077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7048"/>
            <a:ext cx="10515600" cy="1603375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Moj šukundjed Petar </a:t>
            </a:r>
            <a:r>
              <a:rPr lang="hr-H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Nenadić</a:t>
            </a: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Lusarac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0F61A9F-A910-45A6-B969-CAE4A2CBD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087" y="3780885"/>
            <a:ext cx="5137826" cy="1603375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Ivona </a:t>
            </a:r>
            <a:r>
              <a:rPr lang="hr-H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Prendivoj</a:t>
            </a: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8. razred </a:t>
            </a:r>
          </a:p>
          <a:p>
            <a:pPr marL="0" indent="0" algn="ctr">
              <a:buNone/>
            </a:pPr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PŠ Vrh</a:t>
            </a:r>
          </a:p>
        </p:txBody>
      </p:sp>
    </p:spTree>
    <p:extLst>
      <p:ext uri="{BB962C8B-B14F-4D97-AF65-F5344CB8AC3E}">
        <p14:creationId xmlns:p14="http://schemas.microsoft.com/office/powerpoint/2010/main" val="4122916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 descr="Slika na kojoj se prikazuje čovjek, odijevanje, vanjski, obuća&#10;&#10;Opis je automatski generiran">
            <a:extLst>
              <a:ext uri="{FF2B5EF4-FFF2-40B4-BE49-F238E27FC236}">
                <a16:creationId xmlns:a16="http://schemas.microsoft.com/office/drawing/2014/main" id="{299EA698-B709-B490-1071-1B8954E2F6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37" y="1325537"/>
            <a:ext cx="6858720" cy="4206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Slika na kojoj se prikazuje vanjski, odijevanje, tlo, čovjek&#10;&#10;Opis je automatski generiran">
            <a:extLst>
              <a:ext uri="{FF2B5EF4-FFF2-40B4-BE49-F238E27FC236}">
                <a16:creationId xmlns:a16="http://schemas.microsoft.com/office/drawing/2014/main" id="{3F47F21A-C3CE-7D9C-CD0D-4E7B7CE9F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383" y="771474"/>
            <a:ext cx="3382990" cy="531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445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zervirano mjesto sadržaja 4" descr="Slika na kojoj se prikazuje vanjski, nebo, pruga, zgrada&#10;&#10;Opis je automatski generiran">
            <a:extLst>
              <a:ext uri="{FF2B5EF4-FFF2-40B4-BE49-F238E27FC236}">
                <a16:creationId xmlns:a16="http://schemas.microsoft.com/office/drawing/2014/main" id="{136D25DB-F1CD-8FA2-D3A0-806773CAC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6" r="-2" b="10740"/>
          <a:stretch/>
        </p:blipFill>
        <p:spPr>
          <a:xfrm>
            <a:off x="643467" y="786331"/>
            <a:ext cx="10905066" cy="474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F6FE913-7731-C458-8F5B-A2D4FA461A5F}"/>
              </a:ext>
            </a:extLst>
          </p:cNvPr>
          <p:cNvSpPr txBox="1"/>
          <p:nvPr/>
        </p:nvSpPr>
        <p:spPr>
          <a:xfrm>
            <a:off x="2126804" y="5767024"/>
            <a:ext cx="793839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 Dachau – Oslobođenje logora (29. travnja 1945. godine)</a:t>
            </a:r>
          </a:p>
        </p:txBody>
      </p:sp>
    </p:spTree>
    <p:extLst>
      <p:ext uri="{BB962C8B-B14F-4D97-AF65-F5344CB8AC3E}">
        <p14:creationId xmlns:p14="http://schemas.microsoft.com/office/powerpoint/2010/main" val="103507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5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račun&#10;&#10;Opis je automatski generiran">
            <a:extLst>
              <a:ext uri="{FF2B5EF4-FFF2-40B4-BE49-F238E27FC236}">
                <a16:creationId xmlns:a16="http://schemas.microsoft.com/office/drawing/2014/main" id="{A0BC9C0B-201B-4342-9B21-39B5C93C1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51" y="643467"/>
            <a:ext cx="7874298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712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snimka zaslona, Font, broj&#10;&#10;Opis je automatski generiran">
            <a:extLst>
              <a:ext uri="{FF2B5EF4-FFF2-40B4-BE49-F238E27FC236}">
                <a16:creationId xmlns:a16="http://schemas.microsoft.com/office/drawing/2014/main" id="{1503D3FF-105E-4734-B524-79EDAA47C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842" y="643467"/>
            <a:ext cx="7306316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584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odijevanje, Ljudsko lice, osoba, portret&#10;&#10;Opis je automatski generiran">
            <a:extLst>
              <a:ext uri="{FF2B5EF4-FFF2-40B4-BE49-F238E27FC236}">
                <a16:creationId xmlns:a16="http://schemas.microsoft.com/office/drawing/2014/main" id="{57E206F5-EF88-D0C4-861A-E2A1BEC98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80" y="643467"/>
            <a:ext cx="3983312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F3314F7-F579-6922-CCBA-345AB2CFADB7}"/>
              </a:ext>
            </a:extLst>
          </p:cNvPr>
          <p:cNvSpPr txBox="1"/>
          <p:nvPr/>
        </p:nvSpPr>
        <p:spPr>
          <a:xfrm>
            <a:off x="7911045" y="5383536"/>
            <a:ext cx="3460435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Petar Nenadić - </a:t>
            </a:r>
            <a:r>
              <a:rPr lang="hr-H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Lusarac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(1882. – 1945.)</a:t>
            </a:r>
          </a:p>
        </p:txBody>
      </p:sp>
    </p:spTree>
    <p:extLst>
      <p:ext uri="{BB962C8B-B14F-4D97-AF65-F5344CB8AC3E}">
        <p14:creationId xmlns:p14="http://schemas.microsoft.com/office/powerpoint/2010/main" val="2829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Slika 18" descr="Slika na kojoj se prikazuje Ljudsko lice, odijevanje, portret, osoba&#10;&#10;Opis je automatski generiran">
            <a:extLst>
              <a:ext uri="{FF2B5EF4-FFF2-40B4-BE49-F238E27FC236}">
                <a16:creationId xmlns:a16="http://schemas.microsoft.com/office/drawing/2014/main" id="{40FCFE8E-B9CF-4867-AEC6-2209A8329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14" y="643467"/>
            <a:ext cx="3509771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8620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6A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vanjski, drvo, kuća, trava&#10;&#10;Opis je automatski generiran">
            <a:extLst>
              <a:ext uri="{FF2B5EF4-FFF2-40B4-BE49-F238E27FC236}">
                <a16:creationId xmlns:a16="http://schemas.microsoft.com/office/drawing/2014/main" id="{72B11C80-328F-44E0-BBEB-72291F121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10105" b="-1"/>
          <a:stretch/>
        </p:blipFill>
        <p:spPr>
          <a:xfrm>
            <a:off x="2568527" y="643467"/>
            <a:ext cx="7054945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E3D9213-5183-5916-AFB5-D2013BDCCAF8}"/>
              </a:ext>
            </a:extLst>
          </p:cNvPr>
          <p:cNvSpPr txBox="1"/>
          <p:nvPr/>
        </p:nvSpPr>
        <p:spPr>
          <a:xfrm rot="21287475">
            <a:off x="3072102" y="889233"/>
            <a:ext cx="139172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Poljica</a:t>
            </a:r>
          </a:p>
        </p:txBody>
      </p:sp>
      <p:cxnSp>
        <p:nvCxnSpPr>
          <p:cNvPr id="4" name="Ravni poveznik 3"/>
          <p:cNvCxnSpPr/>
          <p:nvPr/>
        </p:nvCxnSpPr>
        <p:spPr>
          <a:xfrm>
            <a:off x="7521677" y="2698955"/>
            <a:ext cx="6489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1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odijevanje, osoba, vanjski, dijete koje je tek prohodalo&#10;&#10;Opis je automatski generiran">
            <a:extLst>
              <a:ext uri="{FF2B5EF4-FFF2-40B4-BE49-F238E27FC236}">
                <a16:creationId xmlns:a16="http://schemas.microsoft.com/office/drawing/2014/main" id="{2A804260-FBB6-433F-8085-8C6739D85A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/>
          <a:stretch/>
        </p:blipFill>
        <p:spPr>
          <a:xfrm>
            <a:off x="2045109" y="480060"/>
            <a:ext cx="8032955" cy="5802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7DA0FAA1-9B0E-0EB0-C66B-50EB59F9D016}"/>
              </a:ext>
            </a:extLst>
          </p:cNvPr>
          <p:cNvSpPr txBox="1"/>
          <p:nvPr/>
        </p:nvSpPr>
        <p:spPr>
          <a:xfrm>
            <a:off x="765961" y="5698038"/>
            <a:ext cx="1107996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1930.</a:t>
            </a:r>
          </a:p>
        </p:txBody>
      </p:sp>
    </p:spTree>
    <p:extLst>
      <p:ext uri="{BB962C8B-B14F-4D97-AF65-F5344CB8AC3E}">
        <p14:creationId xmlns:p14="http://schemas.microsoft.com/office/powerpoint/2010/main" val="11980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5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B24024F-222E-4A37-B190-54DA5163C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32" y="643467"/>
            <a:ext cx="9363136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D22CC933-4A5A-2B81-0D90-D255B2A7737D}"/>
              </a:ext>
            </a:extLst>
          </p:cNvPr>
          <p:cNvSpPr txBox="1"/>
          <p:nvPr/>
        </p:nvSpPr>
        <p:spPr>
          <a:xfrm>
            <a:off x="1414432" y="643467"/>
            <a:ext cx="1122423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hr-H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1928.</a:t>
            </a:r>
          </a:p>
        </p:txBody>
      </p:sp>
    </p:spTree>
    <p:extLst>
      <p:ext uri="{BB962C8B-B14F-4D97-AF65-F5344CB8AC3E}">
        <p14:creationId xmlns:p14="http://schemas.microsoft.com/office/powerpoint/2010/main" val="173194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DE3D3E-98D3-9AE2-3F79-E11596D6E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835"/>
            <a:ext cx="10515600" cy="1372619"/>
          </a:xfr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Koncentracijski logor Dachau </a:t>
            </a:r>
            <a:b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(25. rujna 1944. godine)</a:t>
            </a:r>
          </a:p>
        </p:txBody>
      </p:sp>
      <p:pic>
        <p:nvPicPr>
          <p:cNvPr id="5" name="Rezervirano mjesto sadržaja 4" descr="Slika na kojoj se prikazuje željezo, nebo, vrata, vanjski&#10;&#10;Opis je automatski generiran">
            <a:extLst>
              <a:ext uri="{FF2B5EF4-FFF2-40B4-BE49-F238E27FC236}">
                <a16:creationId xmlns:a16="http://schemas.microsoft.com/office/drawing/2014/main" id="{87793635-F397-B8B5-7307-48EE13488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651" y="1744910"/>
            <a:ext cx="6706697" cy="4874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459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3B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prozor, Trokut, knjiga&#10;&#10;Opis je automatski generiran">
            <a:extLst>
              <a:ext uri="{FF2B5EF4-FFF2-40B4-BE49-F238E27FC236}">
                <a16:creationId xmlns:a16="http://schemas.microsoft.com/office/drawing/2014/main" id="{29A36352-0D10-44CD-9703-D36F5070F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9682" r="13279" b="13672"/>
          <a:stretch/>
        </p:blipFill>
        <p:spPr>
          <a:xfrm>
            <a:off x="2409038" y="673216"/>
            <a:ext cx="7373923" cy="551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Ravni poveznik 2">
            <a:extLst>
              <a:ext uri="{FF2B5EF4-FFF2-40B4-BE49-F238E27FC236}">
                <a16:creationId xmlns:a16="http://schemas.microsoft.com/office/drawing/2014/main" id="{7003DAC2-124D-3481-3B1B-9D2775945779}"/>
              </a:ext>
            </a:extLst>
          </p:cNvPr>
          <p:cNvCxnSpPr/>
          <p:nvPr/>
        </p:nvCxnSpPr>
        <p:spPr>
          <a:xfrm>
            <a:off x="3129094" y="4127383"/>
            <a:ext cx="28606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87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1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, snimka zaslona, izbornik, broj&#10;&#10;Opis je automatski generiran">
            <a:extLst>
              <a:ext uri="{FF2B5EF4-FFF2-40B4-BE49-F238E27FC236}">
                <a16:creationId xmlns:a16="http://schemas.microsoft.com/office/drawing/2014/main" id="{E515F5C2-F506-4128-8FD7-A63492296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4" y="643467"/>
            <a:ext cx="7737591" cy="5571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911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vanjski, nebo, crno-bijelo, kuća&#10;&#10;Opis je automatski generiran">
            <a:extLst>
              <a:ext uri="{FF2B5EF4-FFF2-40B4-BE49-F238E27FC236}">
                <a16:creationId xmlns:a16="http://schemas.microsoft.com/office/drawing/2014/main" id="{7BE47105-0C08-4B6E-8CAE-A7E55AA65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r="2300" b="2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11" name="Slika 10" descr="Slika na kojoj se prikazuje vanjski, nebo, zgrada, kuća&#10;&#10;Opis je automatski generiran">
            <a:extLst>
              <a:ext uri="{FF2B5EF4-FFF2-40B4-BE49-F238E27FC236}">
                <a16:creationId xmlns:a16="http://schemas.microsoft.com/office/drawing/2014/main" id="{46A40EEC-D4F5-4A2E-B0BA-0D3B5DD54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r="-1" b="-1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9" name="Slika 8" descr="Slika na kojoj se prikazuje odijevanje, osoba, Ljudsko lice, čovjek&#10;&#10;Opis je automatski generiran">
            <a:extLst>
              <a:ext uri="{FF2B5EF4-FFF2-40B4-BE49-F238E27FC236}">
                <a16:creationId xmlns:a16="http://schemas.microsoft.com/office/drawing/2014/main" id="{6873C47B-9A5C-4B39-A35A-8D822071E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" r="2089" b="-2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54</Words>
  <Application>Microsoft Office PowerPoint</Application>
  <PresentationFormat>Široki zaslon</PresentationFormat>
  <Paragraphs>11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sustava Office</vt:lpstr>
      <vt:lpstr>Moj šukundjed Petar Nenadić - Lusarac</vt:lpstr>
      <vt:lpstr>PowerPoint prezentacija</vt:lpstr>
      <vt:lpstr>PowerPoint prezentacija</vt:lpstr>
      <vt:lpstr>PowerPoint prezentacija</vt:lpstr>
      <vt:lpstr>PowerPoint prezentacija</vt:lpstr>
      <vt:lpstr>Koncentracijski logor Dachau  (25. rujna 1944. godine)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šukundjed Petar Nenadić</dc:title>
  <dc:creator>Korina Prendivoj</dc:creator>
  <cp:lastModifiedBy>Tvrtko Božić</cp:lastModifiedBy>
  <cp:revision>13</cp:revision>
  <dcterms:created xsi:type="dcterms:W3CDTF">2024-01-12T16:37:21Z</dcterms:created>
  <dcterms:modified xsi:type="dcterms:W3CDTF">2024-01-24T21:40:33Z</dcterms:modified>
</cp:coreProperties>
</file>